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Uzduž i poprijeko Hrvatskom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63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4449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S kojom državom Hrvatska ima najdužu granicu?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084576" y="2147399"/>
            <a:ext cx="2547620" cy="727549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Bosna i Hercegovina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1062110" y="3924262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Slovenija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1062665" y="3044743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Mađarska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17B974F-4E6D-4BC4-9D20-BA01ECCD8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896" y="1035605"/>
            <a:ext cx="3724795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34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8123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9814" y="796600"/>
            <a:ext cx="4567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S kojom državom Hrvatska ima većim dijelom ima prirodnu granicu na Dravi?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873544" y="222231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Crna Gora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833296" y="3870302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Srbija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873544" y="303760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Mađarska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04D2654-487D-41A7-B06F-2A7FD8D9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512" y="1188806"/>
            <a:ext cx="3498192" cy="37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779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042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429769" y="828038"/>
            <a:ext cx="817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Na području koje tradicijske regije dolazi proizvod sa slike?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423168" y="18956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Gorski kotar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423168" y="292105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Moslavina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423168" y="3946470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Slavonija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15432F8-9C04-4CED-9FC8-315D630E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690" y="1616287"/>
            <a:ext cx="4470564" cy="32709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D7BCF1F-F742-4FE4-BD0E-3F3848A1C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254" y="2003099"/>
            <a:ext cx="1390844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1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5220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2. Koliko županija ima u Hrvatskoj?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565888" y="1910342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11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43424" y="399055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21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543424" y="2950450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16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7EAAAFA-5397-47D2-80BC-A5D964103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32" y="1670952"/>
            <a:ext cx="3000259" cy="32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50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5804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3. Koja je najjužnija Hrvatska županija?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795278" y="209072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Dubrovačko-neretvanska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795278" y="3876351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Splitsko-dalmatinska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795278" y="2980514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Istarska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C83E7DF-37D8-41F4-8848-4187D05A6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176" y="1504100"/>
            <a:ext cx="3367168" cy="361423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979AB08-0AE8-4F19-AD0E-262BB92BF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308" y="1666376"/>
            <a:ext cx="1982046" cy="347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482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108</Words>
  <Application>Microsoft Office PowerPoint</Application>
  <PresentationFormat>Prikaz na zaslonu (16:9)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Uzduž i poprijeko Hrvatskom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25</cp:revision>
  <dcterms:created xsi:type="dcterms:W3CDTF">2019-03-27T12:00:31Z</dcterms:created>
  <dcterms:modified xsi:type="dcterms:W3CDTF">2021-09-10T16:43:55Z</dcterms:modified>
</cp:coreProperties>
</file>